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84" r:id="rId5"/>
    <p:sldMasterId id="2147483660" r:id="rId6"/>
  </p:sldMasterIdLst>
  <p:notesMasterIdLst>
    <p:notesMasterId r:id="rId11"/>
  </p:notesMasterIdLst>
  <p:handoutMasterIdLst>
    <p:handoutMasterId r:id="rId12"/>
  </p:handoutMasterIdLst>
  <p:sldIdLst>
    <p:sldId id="261" r:id="rId7"/>
    <p:sldId id="270" r:id="rId8"/>
    <p:sldId id="271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C6C591-ED51-4271-8533-398DF7F03050}" v="49" dt="2023-07-13T13:46:37.560"/>
    <p1510:client id="{8EA7C450-0CDC-4B16-805B-F0509762CDC1}" v="1" dt="2023-07-15T11:09:29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C0529B-66CB-FDE2-4F82-7CFE1F27AD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BBF43F-4C92-8D76-E60D-04294E7D79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37763-8C38-4DE8-9E3B-22158B5DFB3B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74CE70-C5FC-51B8-F1EA-4BDE566474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F6F32F-A9DF-91D7-E90D-4D2C3367F8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ED788-CA73-460E-B2B5-A45BC48A71C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56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9BF07-56B4-4DA3-A2D1-1A01DA0D67AC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5CD1C-C16B-42C7-9CB6-C9C4788345E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9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56739-E949-58B2-A485-19E1F4878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DE2B74-6108-3667-EDC5-91F718083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F65B5-9E1D-D756-145F-82CAA5B24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CF16C-A644-4682-BB05-29ED58C05FC8}" type="datetime1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46879-7C12-13AC-847E-02DBEFF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87AA8-6826-B448-FA56-1C267260D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A909-C6D1-4CC0-8282-DAAB8BAC93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31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1A168-C4E0-4F97-5B42-6505EC515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6990CE-32C6-F635-A7EC-C9E8DD1CB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7BDF4-7035-5368-0E40-0AB9DF016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1D5B-79C3-4BF7-952E-35DDCC0668FA}" type="datetime1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B22E5-D3DE-6915-59EB-ABD7EF0DD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BD4B2-A0E4-567D-E2B2-4C06E95A9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A909-C6D1-4CC0-8282-DAAB8BAC93A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A36D73-349E-3DE6-8C0A-DFC9FD30F6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7D8AC-D49E-89A4-D4EC-F46BE30CE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B20BB-C3F7-E124-3B78-56FB4490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4B66B-4A14-47FE-A528-100F913DF1B3}" type="datetime1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28A6F-0DC7-249F-8F3A-C71DCD8EC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474BF-20BA-B7D5-965E-3C3C0067C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A909-C6D1-4CC0-8282-DAAB8BAC93A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58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DF15C-032D-FCD0-755D-16CBA7F90A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EF195A-D77D-470B-ACFE-584F974AE370}" type="datetime1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1D17A-F691-9536-5FE1-C794C1B22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0B049-1678-2CE7-1418-3EC0FF64C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BE30-33CF-4DD5-BF95-14D28CCB5B8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32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33340-B51B-9543-F070-C41B88051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8FC0FE-6F4E-40DB-A904-64A061BF0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42685-FB37-2353-1E82-72BB666B8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517B-F7CF-4EA3-A25A-50E5BB4E9074}" type="datetime1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6F868-4A7E-0084-0D6B-072B8B618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280EB-ABF3-A141-DC09-357C47520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7B19-A032-47FF-9606-C031B34A76A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85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B1F4E-3BBC-D737-FF37-4F2A57A13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spcAft>
                <a:spcPts val="800"/>
              </a:spcAft>
              <a:defRPr lang="en-US" sz="2000" b="1" kern="1200" dirty="0">
                <a:ln w="3175">
                  <a:noFill/>
                </a:ln>
                <a:solidFill>
                  <a:srgbClr val="002060"/>
                </a:solidFill>
                <a:latin typeface="Raleway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35F2D-39B1-2178-4398-5F0B9A103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just" defTabSz="914400" rtl="0" eaLnBrk="1" latinLnBrk="0" hangingPunct="1">
              <a:spcAft>
                <a:spcPts val="800"/>
              </a:spcAft>
              <a:buNone/>
              <a:defRPr lang="en-US" sz="1600" b="0" kern="1200" dirty="0" smtClean="0">
                <a:ln w="3175">
                  <a:noFill/>
                </a:ln>
                <a:solidFill>
                  <a:srgbClr val="002060"/>
                </a:solidFill>
                <a:latin typeface="Raleway" panose="020F0502020204030204" pitchFamily="34" charset="0"/>
                <a:ea typeface="+mn-ea"/>
                <a:cs typeface="+mn-cs"/>
              </a:defRPr>
            </a:lvl1pPr>
            <a:lvl2pPr marL="0" algn="just" defTabSz="914400" rtl="0" eaLnBrk="1" latinLnBrk="0" hangingPunct="1">
              <a:spcAft>
                <a:spcPts val="800"/>
              </a:spcAft>
              <a:defRPr lang="en-US" sz="1600" b="0" kern="1200" dirty="0" smtClean="0">
                <a:ln w="3175">
                  <a:noFill/>
                </a:ln>
                <a:solidFill>
                  <a:srgbClr val="002060"/>
                </a:solidFill>
                <a:latin typeface="Raleway" panose="020F0502020204030204" pitchFamily="34" charset="0"/>
                <a:ea typeface="+mn-ea"/>
                <a:cs typeface="+mn-cs"/>
              </a:defRPr>
            </a:lvl2pPr>
            <a:lvl3pPr marL="0" algn="just" defTabSz="914400" rtl="0" eaLnBrk="1" latinLnBrk="0" hangingPunct="1">
              <a:spcAft>
                <a:spcPts val="800"/>
              </a:spcAft>
              <a:defRPr lang="en-US" sz="1600" b="0" kern="1200" dirty="0" smtClean="0">
                <a:ln w="3175">
                  <a:noFill/>
                </a:ln>
                <a:solidFill>
                  <a:srgbClr val="002060"/>
                </a:solidFill>
                <a:latin typeface="Raleway" panose="020F0502020204030204" pitchFamily="34" charset="0"/>
                <a:ea typeface="+mn-ea"/>
                <a:cs typeface="+mn-cs"/>
              </a:defRPr>
            </a:lvl3pPr>
            <a:lvl4pPr marL="0" algn="just" defTabSz="914400" rtl="0" eaLnBrk="1" latinLnBrk="0" hangingPunct="1">
              <a:spcAft>
                <a:spcPts val="800"/>
              </a:spcAft>
              <a:defRPr lang="en-US" sz="1600" b="0" kern="1200" dirty="0" smtClean="0">
                <a:ln w="3175">
                  <a:noFill/>
                </a:ln>
                <a:solidFill>
                  <a:srgbClr val="002060"/>
                </a:solidFill>
                <a:latin typeface="Raleway" panose="020F0502020204030204" pitchFamily="34" charset="0"/>
                <a:ea typeface="+mn-ea"/>
                <a:cs typeface="+mn-cs"/>
              </a:defRPr>
            </a:lvl4pPr>
            <a:lvl5pPr marL="0" algn="just" defTabSz="914400" rtl="0" eaLnBrk="1" latinLnBrk="0" hangingPunct="1">
              <a:spcAft>
                <a:spcPts val="800"/>
              </a:spcAft>
              <a:defRPr lang="en-US" sz="1600" b="0" kern="1200" dirty="0">
                <a:ln w="3175">
                  <a:noFill/>
                </a:ln>
                <a:solidFill>
                  <a:srgbClr val="002060"/>
                </a:solidFill>
                <a:latin typeface="Raleway" panose="020F050202020403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BF623-4D0B-9C66-D061-F4E853CE2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B9B8-D021-4083-B957-3A2C33569F44}" type="datetime1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9DA7A-3F1D-EB27-A0DE-B7A5C80D9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EC492-45A9-50C4-42D9-03FA0B8B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50921"/>
            <a:ext cx="2743200" cy="365125"/>
          </a:xfrm>
        </p:spPr>
        <p:txBody>
          <a:bodyPr/>
          <a:lstStyle/>
          <a:p>
            <a:fld id="{63947B19-A032-47FF-9606-C031B34A76A2}" type="slidenum">
              <a:rPr lang="en-US" smtClean="0"/>
              <a:t>‹N›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6E9A8D-51E3-A9C9-53D8-375BD27FC5D7}"/>
              </a:ext>
            </a:extLst>
          </p:cNvPr>
          <p:cNvSpPr txBox="1"/>
          <p:nvPr userDrawn="1"/>
        </p:nvSpPr>
        <p:spPr>
          <a:xfrm>
            <a:off x="167148" y="6508738"/>
            <a:ext cx="501445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1A2C4F"/>
                </a:solidFill>
                <a:latin typeface="Raleway" panose="020F0502020204030204" pitchFamily="34" charset="0"/>
              </a:rPr>
              <a:t>EVACES 2023, Politecnico di Milano, Italy - August 30 – September 1, 2023</a:t>
            </a:r>
            <a:endParaRPr lang="en-US" sz="11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3818E8-5252-5701-3C4F-3B54CDB33152}"/>
              </a:ext>
            </a:extLst>
          </p:cNvPr>
          <p:cNvCxnSpPr>
            <a:cxnSpLocks/>
          </p:cNvCxnSpPr>
          <p:nvPr userDrawn="1"/>
        </p:nvCxnSpPr>
        <p:spPr>
          <a:xfrm>
            <a:off x="0" y="6405223"/>
            <a:ext cx="12192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326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08835-7CF4-FEFE-DE5B-234B7A6B0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0C563-68A0-3A6F-9EF9-3EF016F4E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163D3-1BF6-6E9D-095B-276D5F1B3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B5C5-2867-4A0E-BAA4-56CD37E7B83D}" type="datetime1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EEDE5-167D-422C-DA31-676E89818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A1B7F-C3EC-E173-27E8-1E2318681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7B19-A032-47FF-9606-C031B34A76A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41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2DACB-692F-3871-3D73-96099BEBC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990D5-668C-D6A4-3465-397C6BD4C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A481B-9B82-4BA5-D96A-47D483A8D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8AF9A-1FED-DE3E-4E26-A36CC3A1C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3A87-5456-4B2E-A555-B1F2902D0F3F}" type="datetime1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1BB50-4198-B6E6-E264-D9A976AF9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42185-4DD9-F071-F6F9-A585E979F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7B19-A032-47FF-9606-C031B34A76A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16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026C1-4320-A669-0DF7-005A7FCB4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A3AA0-9DF3-6ED6-35B2-CE189F15C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7DF7F-5BD3-04B5-9114-A21574BB7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4CE5F1-F49C-72FE-E73A-488121E86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24830E-952D-00B2-DF13-0ED7802AC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4116C2-F608-18A5-9B23-3DB70C605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B7F9A-2336-4186-AE53-40F77D5BFFFE}" type="datetime1">
              <a:rPr lang="en-US" smtClean="0"/>
              <a:t>7/15/2023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9103CC-FBCD-584F-DB2D-A200D8A4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29BA3-2755-2C81-B123-19A700FB4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7B19-A032-47FF-9606-C031B34A76A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87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05792-D626-D4FE-94AF-5BFE2495D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341D25-646D-6FE8-D09A-CD6F80D94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5BF15-B8DC-4C53-A2E1-66656FBF7C60}" type="datetime1">
              <a:rPr lang="en-US" smtClean="0"/>
              <a:t>7/15/2023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1D1F6-1924-B36E-7530-4D2481F89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EC94A-EEB4-CB36-34AD-36D817A7A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7B19-A032-47FF-9606-C031B34A76A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22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D35F1F-BF11-FA15-DA09-6643ED351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4ADA-386A-4218-A694-743C360EBAF4}" type="datetime1">
              <a:rPr lang="en-US" smtClean="0"/>
              <a:t>7/15/2023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128F52-62ED-F00E-2003-960D4352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AE68A-1E77-978E-8745-D2EA0C63D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7B19-A032-47FF-9606-C031B34A76A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4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FED7F-3A6F-7C81-2202-D52FDA642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81D29-6ABE-46B0-0D3A-2EF5462EA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A488E-0016-289B-4AA4-02631E49F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D73-95DE-4500-AEA2-31D870344B46}" type="datetime1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AAEA0-D412-3C38-FF17-2E31F6D3F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13BE8-1D05-606E-36E8-7E9C0C196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A909-C6D1-4CC0-8282-DAAB8BAC93A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5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7B706-3C1A-132F-A69E-5A1F0927D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54696-E688-3848-BB8C-486089530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4A739-6FB6-3B68-BAFB-8E7E87EE9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0B398-59E5-E79E-0A92-CC9E1E689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B8D9-ED0C-4F23-A244-E08C6731F0B8}" type="datetime1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59D2A-B8CB-E938-1431-D6F7CD10B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7FDA1-FAC5-9FF7-7696-42318BE47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7B19-A032-47FF-9606-C031B34A76A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38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DCCC1-E985-7C52-A884-FD5169ABE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DB400F-6E74-D034-1942-C9C9A332E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E8793C-D1EA-D67A-F7FA-2DFAF071B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1C2A7-F74B-8DA3-2066-4379DA0F1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6CBF-6BAA-46FC-B0FE-3130CE98BFEB}" type="datetime1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958E1C-D607-EC92-F34E-77A8C837A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71EE2-8FEA-5040-5754-A07BA95CA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7B19-A032-47FF-9606-C031B34A76A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24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D002B-67E9-4920-1C24-92D4AEEB0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D9080E-9678-A759-2FF2-72452D1E1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75C4E-0861-F1DB-2960-6347F330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3E64-C0F5-4E48-A7EA-AABAC3195E17}" type="datetime1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49F7F-E28E-BA87-94A7-F22E8A51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D9EE8-7AA9-5AF3-1D8F-1BCCE4736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7B19-A032-47FF-9606-C031B34A76A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7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56FCBF-BBE7-7773-3353-CCDFA481B7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1EF4F9-6A45-3B78-B771-3CD87A383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7702E-6447-C99E-7DA6-469159CB6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FD53-BE98-4B28-8A59-F16A11008468}" type="datetime1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BFBF0-5B33-E840-388F-9F52BD26D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C829E-FABB-1F7B-F559-C4A47D50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7B19-A032-47FF-9606-C031B34A76A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70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86DE3-3F23-107A-F3EC-0F725B87E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95ABDC-76E5-6327-DA53-8693D5D36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CE9B3-4C16-D5A4-D6EA-7F69BC556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1F9E-F519-4188-9A13-3AC04EA54CF2}" type="datetime1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892F0-CC0E-9237-F93C-8EEC7D97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80344-D6DC-7A4A-DBDA-1F88950E0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5E1D-3C3E-4CD2-8317-6B6287DFA31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9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70281-5736-6773-34C8-46C6A997D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56BD7-31A6-523D-1690-DE9F8E6BD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1A7C2-227D-2368-979D-CA98A1132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90F2-6B56-4B81-9DD9-6EE94E3C6209}" type="datetime1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69213-7F12-E9BE-6425-893C77757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5C999-A565-A62C-2EE4-C5D589B2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5E1D-3C3E-4CD2-8317-6B6287DFA31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56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26AF4-6803-4135-A31B-636B57904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3D20E-D018-7F5D-8FC7-47DFD9D5B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0F884-C464-CD8E-B6B5-312DC21F2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1ADD-9BD9-4DDD-90B6-012B314D42EF}" type="datetime1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CF35E-D948-F964-81AE-AEDC26682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1DBE6-F398-440C-B00F-82AF7D959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5E1D-3C3E-4CD2-8317-6B6287DFA31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73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09C11-420A-95E5-BBE4-069117491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CCF0-5FF2-0BD5-3DAE-7CE250A49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A9ACC5-5B92-9627-58C7-38F2E8DDE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3E9E9-CE63-2EB4-2DE5-92597A340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8AE1-DE6E-40B3-8706-FD38B5DCE39C}" type="datetime1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BE538-AF64-3CF4-EB4B-D54A156F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60958-FACD-3A9D-0EE5-E01FE3134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5E1D-3C3E-4CD2-8317-6B6287DFA31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96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85236-6733-C77E-0E8B-0F80EA4B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89F50-7315-0146-E652-69097ACF7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5781D7-ABF3-FED6-1F58-B2DD63260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E115A8-309B-A49F-5898-DB759FFD5A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6B5918-CC35-D228-D255-3C1E645E3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CBF09-88A7-E965-B374-AA7997930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3A1B-1A72-4B1C-B431-E6643249FC60}" type="datetime1">
              <a:rPr lang="en-US" smtClean="0"/>
              <a:t>7/15/2023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BBAB7D-57AF-ACB3-11F9-9FBBF3FE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2B8003-F9BE-E453-EC2B-93B4D6702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5E1D-3C3E-4CD2-8317-6B6287DFA31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8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A627C-4E51-B07E-6B5B-77233CFDB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8DC765-4B6A-806D-3BF9-E87BC2274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AA34-3A94-44CE-836A-23AED740E553}" type="datetime1">
              <a:rPr lang="en-US" smtClean="0"/>
              <a:t>7/15/2023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22A29-84D2-2516-0158-E4928610B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E4FF2E-2AC2-1E5C-9446-5FDC70438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5E1D-3C3E-4CD2-8317-6B6287DFA31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08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D9D34-67BD-A3FD-5AE0-86F44E2B1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542AE-7613-FAF1-67A0-9AC678020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B0B70-28F0-00C1-9D65-52ADC1474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9FCE-0AC5-401C-8922-C350F9396B8E}" type="datetime1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90C8C-665C-AC8C-3D4D-05B7CF9E5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E05FB-D6FE-47B3-4363-D67B60125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A909-C6D1-4CC0-8282-DAAB8BAC93A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825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699043-B545-EBEC-FBCD-2355C2774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5689-3ACA-4BB9-91F2-6D8B0BEFA91D}" type="datetime1">
              <a:rPr lang="en-US" smtClean="0"/>
              <a:t>7/15/2023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B77420-8CAE-889A-A606-7ED01F1F4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D84AA-2B70-9B19-3146-857E07105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5E1D-3C3E-4CD2-8317-6B6287DFA31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225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D7161-97E8-BD07-4786-00A02F2EA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162A9-6486-1D9E-B5A1-E40D2F22E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62D87B-F465-4437-2889-BE16463FA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B41C8-4476-68D7-106C-69319CFD3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372B7-2EA6-4538-8CEE-4BF7768F0532}" type="datetime1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C2C72-BEEA-EE5B-E46D-D7662E80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53541-CA2C-8D04-76A5-B73057CA4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5E1D-3C3E-4CD2-8317-6B6287DFA31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27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B923F-BBE3-6679-1CAD-EE1FE502F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7B6B2D-EF4C-9393-B283-050FDA7535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E206D5-2CBA-D54D-C712-09082C618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04A41-A6EC-6423-F63E-B4034B15E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889D-75D5-4A83-8965-884AA2E06E2E}" type="datetime1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904CC-CF3D-CC44-A860-D7E77BD0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915E9-B5CA-4E87-0127-083B68BC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5E1D-3C3E-4CD2-8317-6B6287DFA31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277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036AC-D1CC-F990-5A21-21069C395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9711C1-8226-A0B9-4E0B-5B5A7F1AC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066D0-9F19-6C6D-49B1-198275501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87E6-AA7B-4382-BA9B-1FF371022B08}" type="datetime1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3EF23-58D3-103D-274D-8BF767E5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E1FF6-FAE7-4ADB-674E-6B28377A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5E1D-3C3E-4CD2-8317-6B6287DFA31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316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B2B433-3CDF-2C9D-B026-5DD391025D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424AB4-A124-C734-35E0-9A66131F6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10BF0-6458-72DC-475D-5EA12914A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B8F9-0313-4140-BC85-1D1780A022D3}" type="datetime1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12DA4-C0FD-D34F-348D-C93130D09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9A896-D004-63AF-3C32-12FF7071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5E1D-3C3E-4CD2-8317-6B6287DFA31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56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BC575-5F7A-C1F9-841F-E35B56F8E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8E3CA-3BCB-12C3-5102-5871E81A06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11392-AE4D-C693-95EF-B100D8C1C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88B2E8-2809-B17E-18C3-9E7182FAB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AE13-DD92-491A-B0EE-80B436ED391F}" type="datetime1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9E8CA-565E-78F4-FE79-DA6F4C505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B94FA-EFBA-7664-2401-E60E7FAE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A909-C6D1-4CC0-8282-DAAB8BAC93A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04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098F9-8F43-F380-3A87-A2461F0CD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06BA6-5399-BA83-BD91-EC7365DEE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E9EDFC-9233-A35F-D89C-446B913DE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8105C3-9758-F05B-28FA-38D5D6E5F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05E13-8855-96E0-D8FB-06FCBC6C06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94E970-FA69-71CA-AC7D-1B326413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27C31-8E30-487A-8C2B-2E4A74796AED}" type="datetime1">
              <a:rPr lang="en-US" smtClean="0"/>
              <a:t>7/15/2023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03F385-8ECB-17D1-0137-A078A3EC5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E55EA2-8E89-0D74-9C79-01B167BF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A909-C6D1-4CC0-8282-DAAB8BAC93A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7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A3F06-EE52-BEF0-929B-0F15BEC4D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E2E709-B65B-43AA-3685-A9EF1B7C2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914-4472-4BF4-822B-57732F558884}" type="datetime1">
              <a:rPr lang="en-US" smtClean="0"/>
              <a:t>7/15/2023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39E2E8-6BC7-2261-DCF1-294BD9FA6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9BC515-17FF-4E0A-C727-0615719B1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A909-C6D1-4CC0-8282-DAAB8BAC93A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2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6C38AA-7904-5435-0FB5-0C7C942C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42A2-809D-42B5-9CB9-09D6A4F5C4C9}" type="datetime1">
              <a:rPr lang="en-US" smtClean="0"/>
              <a:t>7/15/2023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153E5D-F57B-516C-4513-00AE91916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64ED7-6067-63D7-FCA1-ACFEAC91C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A909-C6D1-4CC0-8282-DAAB8BAC93A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F9DC7-4D97-B350-707D-6F1B812D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F4698-B8E4-E8C7-9D9D-566426F3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457371-D041-BCD7-3442-42AE6E328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90F47-42EB-04AB-B919-234C42AA1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F53F-118C-496A-B824-F0D1EB54A096}" type="datetime1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73703D-27B6-4CED-22BB-0631729F2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4568F-7BDC-0E69-B3BF-42918C5E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A909-C6D1-4CC0-8282-DAAB8BAC93A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3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699E2-A86A-FDFF-CD2B-78D74DDD5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C936D3-4669-8D4B-AED3-A10BA51C9A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33391-907B-F678-07C2-43E581B4F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18325-613B-1813-A636-9FCB0CDE4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F20F-3F83-4E29-A49B-3375381C0744}" type="datetime1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E977F-E445-C711-FE32-BF0D54FCF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11141-2922-C6F6-054F-EA97851D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FA909-C6D1-4CC0-8282-DAAB8BAC93A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1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442750-C439-BF39-6EC5-A5696101F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7E2A4-B372-8688-EF4E-D5F2BEA33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679FE-EFCC-508A-6D26-7857F22DAB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E53E6-8327-4B5C-A11B-FF108C3AFD53}" type="datetime1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B0CF7-6CD8-7484-014C-B4552F717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EE986-6CC2-D3C4-63B7-A4EF927E8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FA909-C6D1-4CC0-8282-DAAB8BAC93A8}" type="slidenum">
              <a:rPr lang="en-US" smtClean="0"/>
              <a:t>‹N›</a:t>
            </a:fld>
            <a:endParaRPr lang="en-US" dirty="0"/>
          </a:p>
        </p:txBody>
      </p:sp>
      <p:pic>
        <p:nvPicPr>
          <p:cNvPr id="15" name="Picture 14" descr="A city with many buildings&#10;&#10;Description automatically generated">
            <a:extLst>
              <a:ext uri="{FF2B5EF4-FFF2-40B4-BE49-F238E27FC236}">
                <a16:creationId xmlns:a16="http://schemas.microsoft.com/office/drawing/2014/main" id="{5848BC4E-60D8-A36D-9A4C-D7A39AD5B9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1" t="-9994" r="11701" b="52428"/>
          <a:stretch/>
        </p:blipFill>
        <p:spPr>
          <a:xfrm>
            <a:off x="9287" y="-1192810"/>
            <a:ext cx="12182713" cy="6734749"/>
          </a:xfrm>
          <a:prstGeom prst="rect">
            <a:avLst/>
          </a:prstGeom>
        </p:spPr>
      </p:pic>
      <p:pic>
        <p:nvPicPr>
          <p:cNvPr id="16" name="Picture 6" descr="In collaborazione con - TechCamp@POLIMI">
            <a:extLst>
              <a:ext uri="{FF2B5EF4-FFF2-40B4-BE49-F238E27FC236}">
                <a16:creationId xmlns:a16="http://schemas.microsoft.com/office/drawing/2014/main" id="{282EEB08-695A-449D-DAD3-D92118D10E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626" y="5579305"/>
            <a:ext cx="3461131" cy="127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DC89486-39F5-4CBC-75A8-71FB1A287B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-2" r="74345"/>
          <a:stretch/>
        </p:blipFill>
        <p:spPr>
          <a:xfrm>
            <a:off x="881403" y="5697651"/>
            <a:ext cx="979804" cy="99381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E91D3AC-F5EF-CF0C-8717-6286A365CD57}"/>
              </a:ext>
            </a:extLst>
          </p:cNvPr>
          <p:cNvSpPr/>
          <p:nvPr userDrawn="1"/>
        </p:nvSpPr>
        <p:spPr>
          <a:xfrm>
            <a:off x="1861207" y="5835343"/>
            <a:ext cx="54648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n w="3175">
                  <a:noFill/>
                </a:ln>
                <a:solidFill>
                  <a:srgbClr val="1A2C4F"/>
                </a:solidFill>
                <a:latin typeface="Raleway" panose="020F0502020204030204" pitchFamily="34" charset="0"/>
              </a:rPr>
              <a:t>10</a:t>
            </a:r>
            <a:r>
              <a:rPr lang="en-GB" sz="1400" b="1" baseline="30000" dirty="0">
                <a:ln w="3175">
                  <a:noFill/>
                </a:ln>
                <a:solidFill>
                  <a:srgbClr val="1A2C4F"/>
                </a:solidFill>
                <a:latin typeface="Raleway" panose="020F0502020204030204" pitchFamily="34" charset="0"/>
              </a:rPr>
              <a:t>th</a:t>
            </a:r>
            <a:r>
              <a:rPr lang="en-GB" sz="1400" b="1" dirty="0">
                <a:ln w="3175">
                  <a:noFill/>
                </a:ln>
                <a:solidFill>
                  <a:srgbClr val="1A2C4F"/>
                </a:solidFill>
                <a:latin typeface="Raleway" panose="020F0502020204030204" pitchFamily="34" charset="0"/>
              </a:rPr>
              <a:t> International Conference of Experimental Vibration Analysis for Civil Engineering Structures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607DC0-D835-493C-29FE-DEB7F7A66C46}"/>
              </a:ext>
            </a:extLst>
          </p:cNvPr>
          <p:cNvSpPr txBox="1"/>
          <p:nvPr userDrawn="1"/>
        </p:nvSpPr>
        <p:spPr>
          <a:xfrm>
            <a:off x="1861207" y="6284950"/>
            <a:ext cx="455043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1A2C4F"/>
                </a:solidFill>
                <a:latin typeface="Raleway" panose="020F0502020204030204" pitchFamily="34" charset="0"/>
              </a:rPr>
              <a:t>Politecnico di Milano, Italy - August 30 – September 1, 2023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4552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8C61F0-B3FE-221A-EA1F-0AE4E362F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14ADF-9811-6D69-3733-05764105E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B96E9-2F9B-5C34-5723-FE9B40DFF0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4F71B-8604-4F8B-9663-91E469DEA315}" type="datetime1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1CBB1-9F0C-0615-ADA4-2A0D7079FC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CD607-5EB5-6D35-100E-062C64B8E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47B19-A032-47FF-9606-C031B34A76A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6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271D2-D158-9B3B-4CC2-43FEE0D4B0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3F18E-E855-4DF8-8A45-CA702BFA9BF8}" type="datetime1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399FD-834D-5D44-C0CB-410ABC77AF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 descr="A city with many buildings&#10;&#10;Description automatically generated">
            <a:extLst>
              <a:ext uri="{FF2B5EF4-FFF2-40B4-BE49-F238E27FC236}">
                <a16:creationId xmlns:a16="http://schemas.microsoft.com/office/drawing/2014/main" id="{46CF4FB0-4D51-8B5C-5EE5-5DBD4D5CED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1" t="-9994" r="11701" b="52428"/>
          <a:stretch/>
        </p:blipFill>
        <p:spPr>
          <a:xfrm>
            <a:off x="-12795" y="123251"/>
            <a:ext cx="12200963" cy="673474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CB648-2DDE-47FC-7F67-BA5F07881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15E1D-3C3E-4CD2-8317-6B6287DFA319}" type="slidenum">
              <a:rPr lang="en-US" smtClean="0"/>
              <a:t>‹N›</a:t>
            </a:fld>
            <a:endParaRPr lang="en-US"/>
          </a:p>
        </p:txBody>
      </p:sp>
      <p:pic>
        <p:nvPicPr>
          <p:cNvPr id="8" name="Picture 6" descr="In collaborazione con - TechCamp@POLIMI">
            <a:extLst>
              <a:ext uri="{FF2B5EF4-FFF2-40B4-BE49-F238E27FC236}">
                <a16:creationId xmlns:a16="http://schemas.microsoft.com/office/drawing/2014/main" id="{DD4279AF-6475-2760-4C1D-C3D6C660FA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637" y="0"/>
            <a:ext cx="3461131" cy="127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C527226-754D-723A-3129-95BE9CA1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-2" r="74345"/>
          <a:stretch/>
        </p:blipFill>
        <p:spPr>
          <a:xfrm>
            <a:off x="652803" y="142440"/>
            <a:ext cx="979804" cy="9938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2072B38-F84E-141E-0D09-8C1A61A0D268}"/>
              </a:ext>
            </a:extLst>
          </p:cNvPr>
          <p:cNvSpPr/>
          <p:nvPr userDrawn="1"/>
        </p:nvSpPr>
        <p:spPr>
          <a:xfrm>
            <a:off x="1645399" y="269521"/>
            <a:ext cx="54648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n w="3175">
                  <a:noFill/>
                </a:ln>
                <a:solidFill>
                  <a:srgbClr val="1A2C4F"/>
                </a:solidFill>
                <a:latin typeface="Raleway" panose="020F0502020204030204" pitchFamily="34" charset="0"/>
              </a:rPr>
              <a:t>10</a:t>
            </a:r>
            <a:r>
              <a:rPr lang="en-GB" sz="1400" b="1" baseline="30000" dirty="0">
                <a:ln w="3175">
                  <a:noFill/>
                </a:ln>
                <a:solidFill>
                  <a:srgbClr val="1A2C4F"/>
                </a:solidFill>
                <a:latin typeface="Raleway" panose="020F0502020204030204" pitchFamily="34" charset="0"/>
              </a:rPr>
              <a:t>th</a:t>
            </a:r>
            <a:r>
              <a:rPr lang="en-GB" sz="1400" b="1" dirty="0">
                <a:ln w="3175">
                  <a:noFill/>
                </a:ln>
                <a:solidFill>
                  <a:srgbClr val="1A2C4F"/>
                </a:solidFill>
                <a:latin typeface="Raleway" panose="020F0502020204030204" pitchFamily="34" charset="0"/>
              </a:rPr>
              <a:t> International Conference of Experimental Vibration Analysis for Civil Engineering Structures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AD51D0-F145-A627-360A-0229F13CC2F0}"/>
              </a:ext>
            </a:extLst>
          </p:cNvPr>
          <p:cNvSpPr txBox="1"/>
          <p:nvPr userDrawn="1"/>
        </p:nvSpPr>
        <p:spPr>
          <a:xfrm>
            <a:off x="1645399" y="734741"/>
            <a:ext cx="455043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1A2C4F"/>
                </a:solidFill>
                <a:latin typeface="Raleway" panose="020F0502020204030204" pitchFamily="34" charset="0"/>
              </a:rPr>
              <a:t>Politecnico di Milano, Italy - August 30 – September 1, 2023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594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D0F11B3-9C97-1D04-2C0D-1B93936B7E76}"/>
              </a:ext>
            </a:extLst>
          </p:cNvPr>
          <p:cNvSpPr/>
          <p:nvPr/>
        </p:nvSpPr>
        <p:spPr>
          <a:xfrm>
            <a:off x="-8962" y="1008690"/>
            <a:ext cx="12209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800" b="1" dirty="0">
                <a:ln w="3175">
                  <a:noFill/>
                </a:ln>
                <a:solidFill>
                  <a:srgbClr val="002060"/>
                </a:solidFill>
                <a:latin typeface="Raleway" panose="020F0502020204030204" pitchFamily="34" charset="0"/>
              </a:rPr>
              <a:t>Title</a:t>
            </a:r>
            <a:endParaRPr lang="en-GB" sz="2800" b="1" dirty="0">
              <a:ln w="3175">
                <a:noFill/>
              </a:ln>
              <a:solidFill>
                <a:srgbClr val="002060"/>
              </a:solidFill>
              <a:latin typeface="Raleway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BFB523-8CDA-27D8-1FC4-A8DB04B92F06}"/>
              </a:ext>
            </a:extLst>
          </p:cNvPr>
          <p:cNvSpPr txBox="1"/>
          <p:nvPr/>
        </p:nvSpPr>
        <p:spPr>
          <a:xfrm>
            <a:off x="-17922" y="2122440"/>
            <a:ext cx="12209924" cy="7489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Aft>
                <a:spcPts val="800"/>
              </a:spcAft>
              <a:defRPr sz="2800" b="1">
                <a:ln w="3175">
                  <a:noFill/>
                </a:ln>
                <a:solidFill>
                  <a:srgbClr val="002060"/>
                </a:solidFill>
                <a:latin typeface="Raleway" panose="020F0502020204030204" pitchFamily="34" charset="0"/>
              </a:defRPr>
            </a:lvl1pPr>
          </a:lstStyle>
          <a:p>
            <a:r>
              <a:rPr lang="it-IT" sz="2000" dirty="0"/>
              <a:t>First Author</a:t>
            </a:r>
            <a:r>
              <a:rPr lang="it-IT" sz="2000" baseline="30000" dirty="0"/>
              <a:t>1</a:t>
            </a:r>
            <a:r>
              <a:rPr lang="it-IT" sz="2000" dirty="0"/>
              <a:t>, Second Author</a:t>
            </a:r>
            <a:r>
              <a:rPr lang="it-IT" sz="2000" baseline="30000" dirty="0"/>
              <a:t>2</a:t>
            </a:r>
            <a:r>
              <a:rPr lang="it-IT" sz="2000" dirty="0"/>
              <a:t> and Third Author</a:t>
            </a:r>
            <a:r>
              <a:rPr lang="it-IT" sz="2000" baseline="30000" dirty="0"/>
              <a:t>3</a:t>
            </a:r>
            <a:endParaRPr lang="en-US" sz="2000" baseline="30000" dirty="0"/>
          </a:p>
          <a:p>
            <a:r>
              <a:rPr lang="en-US" sz="1600" b="0" baseline="30000" dirty="0"/>
              <a:t>1</a:t>
            </a:r>
            <a:r>
              <a:rPr lang="en-US" sz="1600" b="0" dirty="0"/>
              <a:t>Affiliation First Author, </a:t>
            </a:r>
            <a:r>
              <a:rPr lang="en-US" sz="1600" b="0" baseline="30000" dirty="0"/>
              <a:t>2</a:t>
            </a:r>
            <a:r>
              <a:rPr lang="en-US" sz="1600" b="0" dirty="0"/>
              <a:t>Affiliation Second Author, </a:t>
            </a:r>
            <a:r>
              <a:rPr lang="en-US" sz="1600" b="0" baseline="30000" dirty="0"/>
              <a:t>3</a:t>
            </a:r>
            <a:r>
              <a:rPr lang="en-US" sz="1600" b="0" dirty="0"/>
              <a:t>Affiliation Third Author</a:t>
            </a:r>
          </a:p>
        </p:txBody>
      </p:sp>
    </p:spTree>
    <p:extLst>
      <p:ext uri="{BB962C8B-B14F-4D97-AF65-F5344CB8AC3E}">
        <p14:creationId xmlns:p14="http://schemas.microsoft.com/office/powerpoint/2010/main" val="3727430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8E720-098F-0EEE-D6EE-8ADFBE36D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3E048-F6B6-E08B-CE0E-DCE2B6DA3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E64E5-1C71-036D-B093-9EAB215D6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7B19-A032-47FF-9606-C031B34A76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16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5DA42-F748-A7C0-7E48-8FD6F310E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3AF70-C100-BD1E-0E01-4EE5C3A2B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4690D-951D-D6DC-A548-18F213C0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7B19-A032-47FF-9606-C031B34A76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96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547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594C3FAACDAE449A5DEA03FAE33992D" ma:contentTypeVersion="15" ma:contentTypeDescription="Creare un nuovo documento." ma:contentTypeScope="" ma:versionID="504bbe612dbd01c900f7586b282055e2">
  <xsd:schema xmlns:xsd="http://www.w3.org/2001/XMLSchema" xmlns:xs="http://www.w3.org/2001/XMLSchema" xmlns:p="http://schemas.microsoft.com/office/2006/metadata/properties" xmlns:ns3="6f9b0cee-91d3-45ed-96bb-da47a7675a81" xmlns:ns4="fbbff238-6b1f-4479-93b6-ede2cb111152" targetNamespace="http://schemas.microsoft.com/office/2006/metadata/properties" ma:root="true" ma:fieldsID="2386e77aef069bdcf988255cd07c8ad3" ns3:_="" ns4:_="">
    <xsd:import namespace="6f9b0cee-91d3-45ed-96bb-da47a7675a81"/>
    <xsd:import namespace="fbbff238-6b1f-4479-93b6-ede2cb11115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9b0cee-91d3-45ed-96bb-da47a7675a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bff238-6b1f-4479-93b6-ede2cb11115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f9b0cee-91d3-45ed-96bb-da47a7675a81" xsi:nil="true"/>
  </documentManagement>
</p:properties>
</file>

<file path=customXml/itemProps1.xml><?xml version="1.0" encoding="utf-8"?>
<ds:datastoreItem xmlns:ds="http://schemas.openxmlformats.org/officeDocument/2006/customXml" ds:itemID="{1BF310EA-7CD5-42CE-BD93-8C0600B1F7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9b0cee-91d3-45ed-96bb-da47a7675a81"/>
    <ds:schemaRef ds:uri="fbbff238-6b1f-4479-93b6-ede2cb1111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FA510A-CFB5-4FC6-9FDA-99722B0547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858614-BCDF-409D-9F62-787D87FD9FD5}">
  <ds:schemaRefs>
    <ds:schemaRef ds:uri="http://purl.org/dc/elements/1.1/"/>
    <ds:schemaRef ds:uri="fbbff238-6b1f-4479-93b6-ede2cb111152"/>
    <ds:schemaRef ds:uri="http://purl.org/dc/dcmitype/"/>
    <ds:schemaRef ds:uri="http://schemas.openxmlformats.org/package/2006/metadata/core-properties"/>
    <ds:schemaRef ds:uri="6f9b0cee-91d3-45ed-96bb-da47a7675a81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Raleway</vt:lpstr>
      <vt:lpstr>Office Theme</vt:lpstr>
      <vt:lpstr>2_Custom Design</vt:lpstr>
      <vt:lpstr>Custom Design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 Francesco Giordano</dc:creator>
  <cp:lastModifiedBy>Giancarlo Costa</cp:lastModifiedBy>
  <cp:revision>3</cp:revision>
  <dcterms:created xsi:type="dcterms:W3CDTF">2023-07-13T08:51:29Z</dcterms:created>
  <dcterms:modified xsi:type="dcterms:W3CDTF">2023-07-15T11:09:29Z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0x0101009594C3FAACDAE449A5DEA03FAE33992D</vt:lpwstr>
  </property>
</Properties>
</file>